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3D"/>
    <a:srgbClr val="21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15FD4-30B4-4282-B00B-E82C328B58F1}" v="181" dt="2018-12-22T22:14:18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diminas Kapustavicius" userId="afa06326152c962e" providerId="LiveId" clId="{B2315FD4-30B4-4282-B00B-E82C328B58F1}"/>
    <pc:docChg chg="undo redo custSel addSld modSld sldOrd">
      <pc:chgData name="Gediminas Kapustavicius" userId="afa06326152c962e" providerId="LiveId" clId="{B2315FD4-30B4-4282-B00B-E82C328B58F1}" dt="2018-12-22T22:24:05.101" v="1958" actId="1076"/>
      <pc:docMkLst>
        <pc:docMk/>
      </pc:docMkLst>
      <pc:sldChg chg="addSp delSp modSp">
        <pc:chgData name="Gediminas Kapustavicius" userId="afa06326152c962e" providerId="LiveId" clId="{B2315FD4-30B4-4282-B00B-E82C328B58F1}" dt="2018-12-21T23:46:39.006" v="1602"/>
        <pc:sldMkLst>
          <pc:docMk/>
          <pc:sldMk cId="2457805588" sldId="257"/>
        </pc:sldMkLst>
        <pc:spChg chg="mod">
          <ac:chgData name="Gediminas Kapustavicius" userId="afa06326152c962e" providerId="LiveId" clId="{B2315FD4-30B4-4282-B00B-E82C328B58F1}" dt="2018-12-21T17:26:47.033" v="1430" actId="1076"/>
          <ac:spMkLst>
            <pc:docMk/>
            <pc:sldMk cId="2457805588" sldId="257"/>
            <ac:spMk id="5" creationId="{6D7369AA-5027-4395-8495-F7B11A7B74CB}"/>
          </ac:spMkLst>
        </pc:spChg>
        <pc:spChg chg="mod">
          <ac:chgData name="Gediminas Kapustavicius" userId="afa06326152c962e" providerId="LiveId" clId="{B2315FD4-30B4-4282-B00B-E82C328B58F1}" dt="2018-12-21T17:30:49.902" v="1447" actId="1076"/>
          <ac:spMkLst>
            <pc:docMk/>
            <pc:sldMk cId="2457805588" sldId="257"/>
            <ac:spMk id="6" creationId="{41EAC15E-245F-4CC5-A8A6-00B76E085E3A}"/>
          </ac:spMkLst>
        </pc:spChg>
        <pc:picChg chg="add del mod">
          <ac:chgData name="Gediminas Kapustavicius" userId="afa06326152c962e" providerId="LiveId" clId="{B2315FD4-30B4-4282-B00B-E82C328B58F1}" dt="2018-12-21T23:37:54.514" v="1562"/>
          <ac:picMkLst>
            <pc:docMk/>
            <pc:sldMk cId="2457805588" sldId="257"/>
            <ac:picMk id="2" creationId="{DF42092A-26EB-4C1C-8C31-03299D7B5943}"/>
          </ac:picMkLst>
        </pc:picChg>
        <pc:picChg chg="add del mod">
          <ac:chgData name="Gediminas Kapustavicius" userId="afa06326152c962e" providerId="LiveId" clId="{B2315FD4-30B4-4282-B00B-E82C328B58F1}" dt="2018-12-21T23:46:39.006" v="1602"/>
          <ac:picMkLst>
            <pc:docMk/>
            <pc:sldMk cId="2457805588" sldId="257"/>
            <ac:picMk id="3" creationId="{8B23D0C8-4B4A-426C-A31D-D4AE9DE428CC}"/>
          </ac:picMkLst>
        </pc:picChg>
        <pc:picChg chg="add del mod">
          <ac:chgData name="Gediminas Kapustavicius" userId="afa06326152c962e" providerId="LiveId" clId="{B2315FD4-30B4-4282-B00B-E82C328B58F1}" dt="2018-12-21T23:46:36.096" v="1601"/>
          <ac:picMkLst>
            <pc:docMk/>
            <pc:sldMk cId="2457805588" sldId="257"/>
            <ac:picMk id="7" creationId="{EEB1F6DA-18CA-4AE0-A2CA-C086204F4EFD}"/>
          </ac:picMkLst>
        </pc:picChg>
      </pc:sldChg>
      <pc:sldChg chg="addSp modSp setBg">
        <pc:chgData name="Gediminas Kapustavicius" userId="afa06326152c962e" providerId="LiveId" clId="{B2315FD4-30B4-4282-B00B-E82C328B58F1}" dt="2018-12-22T22:11:25.957" v="1870" actId="14100"/>
        <pc:sldMkLst>
          <pc:docMk/>
          <pc:sldMk cId="2817545948" sldId="258"/>
        </pc:sldMkLst>
        <pc:spChg chg="add mod">
          <ac:chgData name="Gediminas Kapustavicius" userId="afa06326152c962e" providerId="LiveId" clId="{B2315FD4-30B4-4282-B00B-E82C328B58F1}" dt="2018-12-21T17:37:08.119" v="1462" actId="2711"/>
          <ac:spMkLst>
            <pc:docMk/>
            <pc:sldMk cId="2817545948" sldId="258"/>
            <ac:spMk id="2" creationId="{80B6C166-EAD7-4BE6-B727-F85176BF6634}"/>
          </ac:spMkLst>
        </pc:spChg>
        <pc:spChg chg="add mod">
          <ac:chgData name="Gediminas Kapustavicius" userId="afa06326152c962e" providerId="LiveId" clId="{B2315FD4-30B4-4282-B00B-E82C328B58F1}" dt="2018-12-21T15:24:04.182" v="514" actId="313"/>
          <ac:spMkLst>
            <pc:docMk/>
            <pc:sldMk cId="2817545948" sldId="258"/>
            <ac:spMk id="3" creationId="{17113547-ABB6-4833-9313-A3DAD7A8B5E8}"/>
          </ac:spMkLst>
        </pc:spChg>
        <pc:spChg chg="mod">
          <ac:chgData name="Gediminas Kapustavicius" userId="afa06326152c962e" providerId="LiveId" clId="{B2315FD4-30B4-4282-B00B-E82C328B58F1}" dt="2018-12-21T23:27:45.628" v="1538" actId="20577"/>
          <ac:spMkLst>
            <pc:docMk/>
            <pc:sldMk cId="2817545948" sldId="258"/>
            <ac:spMk id="5" creationId="{6D7369AA-5027-4395-8495-F7B11A7B74CB}"/>
          </ac:spMkLst>
        </pc:spChg>
        <pc:spChg chg="mod">
          <ac:chgData name="Gediminas Kapustavicius" userId="afa06326152c962e" providerId="LiveId" clId="{B2315FD4-30B4-4282-B00B-E82C328B58F1}" dt="2018-12-22T22:11:21.682" v="1869" actId="1076"/>
          <ac:spMkLst>
            <pc:docMk/>
            <pc:sldMk cId="2817545948" sldId="258"/>
            <ac:spMk id="6" creationId="{41EAC15E-245F-4CC5-A8A6-00B76E085E3A}"/>
          </ac:spMkLst>
        </pc:spChg>
        <pc:spChg chg="add mod">
          <ac:chgData name="Gediminas Kapustavicius" userId="afa06326152c962e" providerId="LiveId" clId="{B2315FD4-30B4-4282-B00B-E82C328B58F1}" dt="2018-12-21T15:23:46.293" v="504" actId="313"/>
          <ac:spMkLst>
            <pc:docMk/>
            <pc:sldMk cId="2817545948" sldId="258"/>
            <ac:spMk id="7" creationId="{880E3D8E-4DC8-4812-B3D4-5B31EC48BAF6}"/>
          </ac:spMkLst>
        </pc:spChg>
        <pc:spChg chg="add mod">
          <ac:chgData name="Gediminas Kapustavicius" userId="afa06326152c962e" providerId="LiveId" clId="{B2315FD4-30B4-4282-B00B-E82C328B58F1}" dt="2018-12-21T15:23:56.299" v="510" actId="20577"/>
          <ac:spMkLst>
            <pc:docMk/>
            <pc:sldMk cId="2817545948" sldId="258"/>
            <ac:spMk id="8" creationId="{AF7D103A-D1F3-491D-8775-A2AFC15CBC37}"/>
          </ac:spMkLst>
        </pc:spChg>
        <pc:picChg chg="mod">
          <ac:chgData name="Gediminas Kapustavicius" userId="afa06326152c962e" providerId="LiveId" clId="{B2315FD4-30B4-4282-B00B-E82C328B58F1}" dt="2018-12-22T22:11:25.957" v="1870" actId="14100"/>
          <ac:picMkLst>
            <pc:docMk/>
            <pc:sldMk cId="2817545948" sldId="258"/>
            <ac:picMk id="4" creationId="{3E2F9C84-DA4A-4B97-8676-74FE3CC86425}"/>
          </ac:picMkLst>
        </pc:picChg>
      </pc:sldChg>
      <pc:sldChg chg="addSp delSp modSp setBg">
        <pc:chgData name="Gediminas Kapustavicius" userId="afa06326152c962e" providerId="LiveId" clId="{B2315FD4-30B4-4282-B00B-E82C328B58F1}" dt="2018-12-22T22:18:43.905" v="1932" actId="14100"/>
        <pc:sldMkLst>
          <pc:docMk/>
          <pc:sldMk cId="3684016562" sldId="259"/>
        </pc:sldMkLst>
        <pc:spChg chg="add mod">
          <ac:chgData name="Gediminas Kapustavicius" userId="afa06326152c962e" providerId="LiveId" clId="{B2315FD4-30B4-4282-B00B-E82C328B58F1}" dt="2018-12-22T22:18:40.125" v="1931" actId="1076"/>
          <ac:spMkLst>
            <pc:docMk/>
            <pc:sldMk cId="3684016562" sldId="259"/>
            <ac:spMk id="2" creationId="{736B572A-D49E-43EE-8589-23C087DF6AA9}"/>
          </ac:spMkLst>
        </pc:spChg>
        <pc:spChg chg="add mod">
          <ac:chgData name="Gediminas Kapustavicius" userId="afa06326152c962e" providerId="LiveId" clId="{B2315FD4-30B4-4282-B00B-E82C328B58F1}" dt="2018-12-21T17:37:23.149" v="1471" actId="14100"/>
          <ac:spMkLst>
            <pc:docMk/>
            <pc:sldMk cId="3684016562" sldId="259"/>
            <ac:spMk id="3" creationId="{F06BEA48-BD79-4C4C-BFB9-614FB64B72C3}"/>
          </ac:spMkLst>
        </pc:spChg>
        <pc:spChg chg="mod">
          <ac:chgData name="Gediminas Kapustavicius" userId="afa06326152c962e" providerId="LiveId" clId="{B2315FD4-30B4-4282-B00B-E82C328B58F1}" dt="2018-12-21T23:28:00.182" v="1545" actId="20577"/>
          <ac:spMkLst>
            <pc:docMk/>
            <pc:sldMk cId="3684016562" sldId="259"/>
            <ac:spMk id="5" creationId="{6D7369AA-5027-4395-8495-F7B11A7B74CB}"/>
          </ac:spMkLst>
        </pc:spChg>
        <pc:spChg chg="del mod">
          <ac:chgData name="Gediminas Kapustavicius" userId="afa06326152c962e" providerId="LiveId" clId="{B2315FD4-30B4-4282-B00B-E82C328B58F1}" dt="2018-12-21T15:33:43.841" v="575"/>
          <ac:spMkLst>
            <pc:docMk/>
            <pc:sldMk cId="3684016562" sldId="259"/>
            <ac:spMk id="6" creationId="{41EAC15E-245F-4CC5-A8A6-00B76E085E3A}"/>
          </ac:spMkLst>
        </pc:spChg>
        <pc:spChg chg="add mod">
          <ac:chgData name="Gediminas Kapustavicius" userId="afa06326152c962e" providerId="LiveId" clId="{B2315FD4-30B4-4282-B00B-E82C328B58F1}" dt="2018-12-21T17:31:54.324" v="1448" actId="1076"/>
          <ac:spMkLst>
            <pc:docMk/>
            <pc:sldMk cId="3684016562" sldId="259"/>
            <ac:spMk id="7" creationId="{F28F9385-0B68-42E0-BE63-D4FD21B9A200}"/>
          </ac:spMkLst>
        </pc:spChg>
        <pc:spChg chg="add mod">
          <ac:chgData name="Gediminas Kapustavicius" userId="afa06326152c962e" providerId="LiveId" clId="{B2315FD4-30B4-4282-B00B-E82C328B58F1}" dt="2018-12-21T17:32:00.732" v="1449" actId="1076"/>
          <ac:spMkLst>
            <pc:docMk/>
            <pc:sldMk cId="3684016562" sldId="259"/>
            <ac:spMk id="8" creationId="{5445BA06-A2E9-4473-81D9-3BEEA918C2D6}"/>
          </ac:spMkLst>
        </pc:spChg>
        <pc:spChg chg="add mod">
          <ac:chgData name="Gediminas Kapustavicius" userId="afa06326152c962e" providerId="LiveId" clId="{B2315FD4-30B4-4282-B00B-E82C328B58F1}" dt="2018-12-21T15:46:35.539" v="710" actId="207"/>
          <ac:spMkLst>
            <pc:docMk/>
            <pc:sldMk cId="3684016562" sldId="259"/>
            <ac:spMk id="9" creationId="{F1ED1446-A36A-4B27-81D6-CFBCA9E9BF48}"/>
          </ac:spMkLst>
        </pc:spChg>
        <pc:picChg chg="mod">
          <ac:chgData name="Gediminas Kapustavicius" userId="afa06326152c962e" providerId="LiveId" clId="{B2315FD4-30B4-4282-B00B-E82C328B58F1}" dt="2018-12-22T22:18:43.905" v="1932" actId="14100"/>
          <ac:picMkLst>
            <pc:docMk/>
            <pc:sldMk cId="3684016562" sldId="259"/>
            <ac:picMk id="4" creationId="{3E2F9C84-DA4A-4B97-8676-74FE3CC86425}"/>
          </ac:picMkLst>
        </pc:picChg>
      </pc:sldChg>
      <pc:sldChg chg="addSp delSp modSp setBg">
        <pc:chgData name="Gediminas Kapustavicius" userId="afa06326152c962e" providerId="LiveId" clId="{B2315FD4-30B4-4282-B00B-E82C328B58F1}" dt="2018-12-22T22:19:26.513" v="1937" actId="14100"/>
        <pc:sldMkLst>
          <pc:docMk/>
          <pc:sldMk cId="2723647189" sldId="260"/>
        </pc:sldMkLst>
        <pc:spChg chg="add mod">
          <ac:chgData name="Gediminas Kapustavicius" userId="afa06326152c962e" providerId="LiveId" clId="{B2315FD4-30B4-4282-B00B-E82C328B58F1}" dt="2018-12-22T22:19:18.121" v="1935" actId="1076"/>
          <ac:spMkLst>
            <pc:docMk/>
            <pc:sldMk cId="2723647189" sldId="260"/>
            <ac:spMk id="2" creationId="{6DCC7707-9509-4010-A10F-257AE7EA8E4A}"/>
          </ac:spMkLst>
        </pc:spChg>
        <pc:spChg chg="add mod">
          <ac:chgData name="Gediminas Kapustavicius" userId="afa06326152c962e" providerId="LiveId" clId="{B2315FD4-30B4-4282-B00B-E82C328B58F1}" dt="2018-12-21T16:44:18.361" v="908" actId="1076"/>
          <ac:spMkLst>
            <pc:docMk/>
            <pc:sldMk cId="2723647189" sldId="260"/>
            <ac:spMk id="3" creationId="{D1628B82-98C1-4E74-A29A-322A1946B89E}"/>
          </ac:spMkLst>
        </pc:spChg>
        <pc:spChg chg="mod">
          <ac:chgData name="Gediminas Kapustavicius" userId="afa06326152c962e" providerId="LiveId" clId="{B2315FD4-30B4-4282-B00B-E82C328B58F1}" dt="2018-12-21T23:28:59.214" v="1559" actId="1076"/>
          <ac:spMkLst>
            <pc:docMk/>
            <pc:sldMk cId="2723647189" sldId="260"/>
            <ac:spMk id="5" creationId="{6D7369AA-5027-4395-8495-F7B11A7B74CB}"/>
          </ac:spMkLst>
        </pc:spChg>
        <pc:spChg chg="del mod">
          <ac:chgData name="Gediminas Kapustavicius" userId="afa06326152c962e" providerId="LiveId" clId="{B2315FD4-30B4-4282-B00B-E82C328B58F1}" dt="2018-12-21T15:50:21.847" v="728"/>
          <ac:spMkLst>
            <pc:docMk/>
            <pc:sldMk cId="2723647189" sldId="260"/>
            <ac:spMk id="6" creationId="{41EAC15E-245F-4CC5-A8A6-00B76E085E3A}"/>
          </ac:spMkLst>
        </pc:spChg>
        <pc:spChg chg="add mod">
          <ac:chgData name="Gediminas Kapustavicius" userId="afa06326152c962e" providerId="LiveId" clId="{B2315FD4-30B4-4282-B00B-E82C328B58F1}" dt="2018-12-21T16:44:12.069" v="907" actId="1076"/>
          <ac:spMkLst>
            <pc:docMk/>
            <pc:sldMk cId="2723647189" sldId="260"/>
            <ac:spMk id="7" creationId="{2D2D7C43-4D00-413F-8D63-146C46EF4393}"/>
          </ac:spMkLst>
        </pc:spChg>
        <pc:spChg chg="add mod">
          <ac:chgData name="Gediminas Kapustavicius" userId="afa06326152c962e" providerId="LiveId" clId="{B2315FD4-30B4-4282-B00B-E82C328B58F1}" dt="2018-12-21T16:44:01.225" v="906" actId="1076"/>
          <ac:spMkLst>
            <pc:docMk/>
            <pc:sldMk cId="2723647189" sldId="260"/>
            <ac:spMk id="8" creationId="{B829653B-B33F-48D3-9A46-DEAB110441A0}"/>
          </ac:spMkLst>
        </pc:spChg>
        <pc:spChg chg="add del mod">
          <ac:chgData name="Gediminas Kapustavicius" userId="afa06326152c962e" providerId="LiveId" clId="{B2315FD4-30B4-4282-B00B-E82C328B58F1}" dt="2018-12-21T16:42:54.249" v="883"/>
          <ac:spMkLst>
            <pc:docMk/>
            <pc:sldMk cId="2723647189" sldId="260"/>
            <ac:spMk id="9" creationId="{4E74B959-965F-4FFF-81E9-173E820C45F6}"/>
          </ac:spMkLst>
        </pc:spChg>
        <pc:spChg chg="add mod">
          <ac:chgData name="Gediminas Kapustavicius" userId="afa06326152c962e" providerId="LiveId" clId="{B2315FD4-30B4-4282-B00B-E82C328B58F1}" dt="2018-12-21T16:43:55.345" v="905" actId="1076"/>
          <ac:spMkLst>
            <pc:docMk/>
            <pc:sldMk cId="2723647189" sldId="260"/>
            <ac:spMk id="10" creationId="{AAB45C11-3101-4F44-8480-6AB73254FB3C}"/>
          </ac:spMkLst>
        </pc:spChg>
        <pc:picChg chg="mod">
          <ac:chgData name="Gediminas Kapustavicius" userId="afa06326152c962e" providerId="LiveId" clId="{B2315FD4-30B4-4282-B00B-E82C328B58F1}" dt="2018-12-22T22:19:26.513" v="1937" actId="14100"/>
          <ac:picMkLst>
            <pc:docMk/>
            <pc:sldMk cId="2723647189" sldId="260"/>
            <ac:picMk id="4" creationId="{3E2F9C84-DA4A-4B97-8676-74FE3CC86425}"/>
          </ac:picMkLst>
        </pc:picChg>
      </pc:sldChg>
      <pc:sldChg chg="addSp delSp modSp setBg">
        <pc:chgData name="Gediminas Kapustavicius" userId="afa06326152c962e" providerId="LiveId" clId="{B2315FD4-30B4-4282-B00B-E82C328B58F1}" dt="2018-12-22T22:20:05.695" v="1942" actId="14100"/>
        <pc:sldMkLst>
          <pc:docMk/>
          <pc:sldMk cId="173566918" sldId="261"/>
        </pc:sldMkLst>
        <pc:spChg chg="add mod">
          <ac:chgData name="Gediminas Kapustavicius" userId="afa06326152c962e" providerId="LiveId" clId="{B2315FD4-30B4-4282-B00B-E82C328B58F1}" dt="2018-12-21T17:04:01.182" v="1371" actId="1076"/>
          <ac:spMkLst>
            <pc:docMk/>
            <pc:sldMk cId="173566918" sldId="261"/>
            <ac:spMk id="2" creationId="{6D3ED6AF-2986-4020-9526-11C03735DEA8}"/>
          </ac:spMkLst>
        </pc:spChg>
        <pc:spChg chg="add mod">
          <ac:chgData name="Gediminas Kapustavicius" userId="afa06326152c962e" providerId="LiveId" clId="{B2315FD4-30B4-4282-B00B-E82C328B58F1}" dt="2018-12-21T17:04:06.741" v="1372" actId="1076"/>
          <ac:spMkLst>
            <pc:docMk/>
            <pc:sldMk cId="173566918" sldId="261"/>
            <ac:spMk id="3" creationId="{6999EA13-AD5D-4138-9F0A-44F6824ECEF5}"/>
          </ac:spMkLst>
        </pc:spChg>
        <pc:spChg chg="del mod">
          <ac:chgData name="Gediminas Kapustavicius" userId="afa06326152c962e" providerId="LiveId" clId="{B2315FD4-30B4-4282-B00B-E82C328B58F1}" dt="2018-12-21T15:03:17.793" v="237"/>
          <ac:spMkLst>
            <pc:docMk/>
            <pc:sldMk cId="173566918" sldId="261"/>
            <ac:spMk id="5" creationId="{6D7369AA-5027-4395-8495-F7B11A7B74CB}"/>
          </ac:spMkLst>
        </pc:spChg>
        <pc:spChg chg="mod">
          <ac:chgData name="Gediminas Kapustavicius" userId="afa06326152c962e" providerId="LiveId" clId="{B2315FD4-30B4-4282-B00B-E82C328B58F1}" dt="2018-12-22T22:19:56.916" v="1940" actId="1076"/>
          <ac:spMkLst>
            <pc:docMk/>
            <pc:sldMk cId="173566918" sldId="261"/>
            <ac:spMk id="6" creationId="{41EAC15E-245F-4CC5-A8A6-00B76E085E3A}"/>
          </ac:spMkLst>
        </pc:spChg>
        <pc:spChg chg="add del mod">
          <ac:chgData name="Gediminas Kapustavicius" userId="afa06326152c962e" providerId="LiveId" clId="{B2315FD4-30B4-4282-B00B-E82C328B58F1}" dt="2018-12-21T16:58:28.512" v="1297"/>
          <ac:spMkLst>
            <pc:docMk/>
            <pc:sldMk cId="173566918" sldId="261"/>
            <ac:spMk id="7" creationId="{5602E932-B873-4458-8471-77616DD13F92}"/>
          </ac:spMkLst>
        </pc:spChg>
        <pc:spChg chg="add mod">
          <ac:chgData name="Gediminas Kapustavicius" userId="afa06326152c962e" providerId="LiveId" clId="{B2315FD4-30B4-4282-B00B-E82C328B58F1}" dt="2018-12-21T17:04:11.394" v="1373" actId="1076"/>
          <ac:spMkLst>
            <pc:docMk/>
            <pc:sldMk cId="173566918" sldId="261"/>
            <ac:spMk id="8" creationId="{59B0D8BB-DAB2-4C29-9359-8160B6CE2C05}"/>
          </ac:spMkLst>
        </pc:spChg>
        <pc:spChg chg="add mod">
          <ac:chgData name="Gediminas Kapustavicius" userId="afa06326152c962e" providerId="LiveId" clId="{B2315FD4-30B4-4282-B00B-E82C328B58F1}" dt="2018-12-21T17:04:26.866" v="1374" actId="1076"/>
          <ac:spMkLst>
            <pc:docMk/>
            <pc:sldMk cId="173566918" sldId="261"/>
            <ac:spMk id="9" creationId="{BCC62F7E-F28E-447F-8392-2387964F14FD}"/>
          </ac:spMkLst>
        </pc:spChg>
        <pc:picChg chg="mod">
          <ac:chgData name="Gediminas Kapustavicius" userId="afa06326152c962e" providerId="LiveId" clId="{B2315FD4-30B4-4282-B00B-E82C328B58F1}" dt="2018-12-22T22:20:05.695" v="1942" actId="14100"/>
          <ac:picMkLst>
            <pc:docMk/>
            <pc:sldMk cId="173566918" sldId="261"/>
            <ac:picMk id="4" creationId="{3E2F9C84-DA4A-4B97-8676-74FE3CC86425}"/>
          </ac:picMkLst>
        </pc:picChg>
      </pc:sldChg>
      <pc:sldChg chg="addSp delSp modSp add ord modAnim">
        <pc:chgData name="Gediminas Kapustavicius" userId="afa06326152c962e" providerId="LiveId" clId="{B2315FD4-30B4-4282-B00B-E82C328B58F1}" dt="2018-12-22T22:24:05.101" v="1958" actId="1076"/>
        <pc:sldMkLst>
          <pc:docMk/>
          <pc:sldMk cId="1116089913" sldId="262"/>
        </pc:sldMkLst>
        <pc:spChg chg="add del mod">
          <ac:chgData name="Gediminas Kapustavicius" userId="afa06326152c962e" providerId="LiveId" clId="{B2315FD4-30B4-4282-B00B-E82C328B58F1}" dt="2018-12-22T21:20:58.633" v="1675"/>
          <ac:spMkLst>
            <pc:docMk/>
            <pc:sldMk cId="1116089913" sldId="262"/>
            <ac:spMk id="3" creationId="{980A31D5-B300-4CB4-A148-F0AD1DCF45D5}"/>
          </ac:spMkLst>
        </pc:spChg>
        <pc:spChg chg="add mod">
          <ac:chgData name="Gediminas Kapustavicius" userId="afa06326152c962e" providerId="LiveId" clId="{B2315FD4-30B4-4282-B00B-E82C328B58F1}" dt="2018-12-22T22:24:05.101" v="1958" actId="1076"/>
          <ac:spMkLst>
            <pc:docMk/>
            <pc:sldMk cId="1116089913" sldId="262"/>
            <ac:spMk id="4" creationId="{0C5C0948-2EF7-4202-A3AB-634D69484455}"/>
          </ac:spMkLst>
        </pc:spChg>
        <pc:picChg chg="add mod">
          <ac:chgData name="Gediminas Kapustavicius" userId="afa06326152c962e" providerId="LiveId" clId="{B2315FD4-30B4-4282-B00B-E82C328B58F1}" dt="2018-12-22T21:20:48.020" v="1673"/>
          <ac:picMkLst>
            <pc:docMk/>
            <pc:sldMk cId="1116089913" sldId="262"/>
            <ac:picMk id="2" creationId="{A3ED013F-079E-499F-AA07-A26DC8525F2E}"/>
          </ac:picMkLst>
        </pc:picChg>
      </pc:sldChg>
      <pc:sldChg chg="addSp delSp modSp setBg">
        <pc:chgData name="Gediminas Kapustavicius" userId="afa06326152c962e" providerId="LiveId" clId="{B2315FD4-30B4-4282-B00B-E82C328B58F1}" dt="2018-12-22T22:23:19.655" v="1957" actId="20577"/>
        <pc:sldMkLst>
          <pc:docMk/>
          <pc:sldMk cId="2551554392" sldId="263"/>
        </pc:sldMkLst>
        <pc:spChg chg="add mod">
          <ac:chgData name="Gediminas Kapustavicius" userId="afa06326152c962e" providerId="LiveId" clId="{B2315FD4-30B4-4282-B00B-E82C328B58F1}" dt="2018-12-22T22:23:19.655" v="1957" actId="20577"/>
          <ac:spMkLst>
            <pc:docMk/>
            <pc:sldMk cId="2551554392" sldId="263"/>
            <ac:spMk id="2" creationId="{921A36E9-0CB6-4D0B-97B1-12FA1737F4BB}"/>
          </ac:spMkLst>
        </pc:spChg>
        <pc:spChg chg="add mod">
          <ac:chgData name="Gediminas Kapustavicius" userId="afa06326152c962e" providerId="LiveId" clId="{B2315FD4-30B4-4282-B00B-E82C328B58F1}" dt="2018-12-22T22:10:11.362" v="1863" actId="1076"/>
          <ac:spMkLst>
            <pc:docMk/>
            <pc:sldMk cId="2551554392" sldId="263"/>
            <ac:spMk id="3" creationId="{8AD7FDC6-0B75-4A73-A879-1D97B42D6093}"/>
          </ac:spMkLst>
        </pc:spChg>
        <pc:spChg chg="mod">
          <ac:chgData name="Gediminas Kapustavicius" userId="afa06326152c962e" providerId="LiveId" clId="{B2315FD4-30B4-4282-B00B-E82C328B58F1}" dt="2018-12-22T22:10:28.539" v="1865" actId="1076"/>
          <ac:spMkLst>
            <pc:docMk/>
            <pc:sldMk cId="2551554392" sldId="263"/>
            <ac:spMk id="5" creationId="{6D7369AA-5027-4395-8495-F7B11A7B74CB}"/>
          </ac:spMkLst>
        </pc:spChg>
        <pc:spChg chg="del mod">
          <ac:chgData name="Gediminas Kapustavicius" userId="afa06326152c962e" providerId="LiveId" clId="{B2315FD4-30B4-4282-B00B-E82C328B58F1}" dt="2018-12-22T21:56:11.309" v="1718"/>
          <ac:spMkLst>
            <pc:docMk/>
            <pc:sldMk cId="2551554392" sldId="263"/>
            <ac:spMk id="6" creationId="{41EAC15E-245F-4CC5-A8A6-00B76E085E3A}"/>
          </ac:spMkLst>
        </pc:spChg>
        <pc:picChg chg="mod">
          <ac:chgData name="Gediminas Kapustavicius" userId="afa06326152c962e" providerId="LiveId" clId="{B2315FD4-30B4-4282-B00B-E82C328B58F1}" dt="2018-12-22T22:10:16.834" v="1864" actId="14100"/>
          <ac:picMkLst>
            <pc:docMk/>
            <pc:sldMk cId="2551554392" sldId="263"/>
            <ac:picMk id="4" creationId="{3E2F9C84-DA4A-4B97-8676-74FE3CC864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406E06-FD37-4888-BE5E-BA91925F9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5672F25-EE6F-4BCD-A13D-BBCDBE87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AEE33E0-3F99-49A8-88D2-077A3304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3D84829-F91E-4F3A-92C4-B33EE110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51BFA48-C2AE-418C-A3CA-70D70E6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82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D630BC-5E6C-4CC6-ACCF-9BDD1F91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8608688-3D46-4A28-BF5E-E1F8B4646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764D62B-4B7A-4074-9F29-31356A0F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25488CE-7B4B-44B9-9373-059101EE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6708F42-20E2-4BC1-BAA5-3C4D7039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924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7E3457E-1F14-48DB-BAC6-B7FAEF10B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725EB6B-E82E-4E53-9DCE-543957289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4D365CD-D755-43CC-ACCD-10899936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1F69E36-1E9B-49B6-88AB-89E9995A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A1AACD1-CE1D-44C8-B0FF-C5F94718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77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C0ABEC-7455-44FC-AE9F-552AFA18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575F60D-FB24-421C-95FE-469C2E86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C5FE282-F0DE-4C6A-B0BF-8D895A75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6119CBB-3866-4B21-B370-D9A15C45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E70FAC2-1ECA-4A12-BFEC-DCFB6C66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203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42AADF6-875B-4DB0-909B-7EE4F163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6CAD394-CD49-4CC5-889F-48F10E37C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97D8CBC-6B55-407F-83BE-087A8A31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6DE1C0A-BE61-4C3B-A277-41305F6F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96AF60F-3294-42D4-90DE-6FA647C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44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4278723-EFEE-4387-85E0-508A43E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E78A37D-76F4-4F68-85DD-24549FFED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BA75BFB-FDF6-43EC-B09A-E622384D1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97E1451-1593-438A-A99F-5A05066A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49595E6-E333-45A6-AEC4-4DAC0044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90A99C2-91CA-4E95-BC4B-F72D5C6F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588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B5593F-BDA6-41C3-8502-FDAC77EF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94E5D43-6AAF-4412-AC61-C1274AAAE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95155A0-5BD6-4A48-A5AD-AE3C0F655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5F588AD7-AE29-40A9-BC3A-705678A57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8ABF455-0256-41AA-A829-C6A4ED24C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A787DE0A-D600-4442-8079-8800D092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013EDEE-619B-48B2-A900-88D5F1BF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79D7ECF8-D117-4792-9EDA-2E0A60B5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627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D67F3FC-C34E-408E-9DC2-49C4041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C42831E-F18D-4ADF-A172-BABCDCC2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E42B8A8-0AAE-4202-BB5E-29784652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9099D2C-9165-41AC-8CDF-22455D38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27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A9AEA07-EDB6-4FCA-93A5-0DB756B8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D6FE797-4C7E-4686-9B55-48A5B791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B3E2C1A-5F23-4FBF-87CF-AEF33642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371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AEB297-0CA8-443B-98ED-A11B1612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9D40D12-1E0D-480A-A4DB-B1CA7737D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21FB028-3954-4CBD-A594-56A193678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0CA1D99-7597-4FE4-BCAB-9F639E5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C51FC3F-3E2A-44F1-8EB5-ED66A091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9378284-1745-4F57-A4BC-2D656B29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78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C5F823-AE14-4E90-B67F-B656390C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DA6EE794-A1AE-4332-954A-528862DFC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65A10E5-8C9B-4B05-AC55-A2C70C418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16AB5EE-C83E-46EF-AEEA-BCB198D2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AC98644-43B7-4A12-B075-07987BDC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C8BDDEB-0DC7-4D24-A422-69509E24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12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4479AC0-2B00-46CC-AA97-FAA90187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B3699D4-EEEA-489E-A3A8-7E3B28271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ED5D48C-116A-41C3-A4F1-7A02956E7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FDC4-3BE2-4CE6-A0F3-3D76E316C39C}" type="datetimeFigureOut">
              <a:rPr lang="lt-LT" smtClean="0"/>
              <a:t>2018-12-22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4A4C2B0-74F7-4A21-B52A-F26481DD8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7289D13-11B4-49E4-A9A9-7BA48BA8A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73E3-1112-4891-A5FB-D25AC9CF11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09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3ED013F-079E-499F-AA07-A26DC852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5043" y="0"/>
            <a:ext cx="12457043" cy="6858000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0C5C0948-2EF7-4202-A3AB-634D69484455}"/>
              </a:ext>
            </a:extLst>
          </p:cNvPr>
          <p:cNvSpPr/>
          <p:nvPr/>
        </p:nvSpPr>
        <p:spPr>
          <a:xfrm>
            <a:off x="967410" y="3105834"/>
            <a:ext cx="9952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„Šiandien Dovydo mieste jums gimė Gelbėtojas. Jis yra Viešpats – Kristus.“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(Lk 2, 11)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0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E2F9C84-DA4A-4B97-8676-74FE3CC8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369AA-5027-4395-8495-F7B11A7B74CB}"/>
              </a:ext>
            </a:extLst>
          </p:cNvPr>
          <p:cNvSpPr txBox="1"/>
          <p:nvPr/>
        </p:nvSpPr>
        <p:spPr>
          <a:xfrm>
            <a:off x="5035827" y="1537253"/>
            <a:ext cx="6745757" cy="13234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lt-LT" sz="8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Kalėdų giesmė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41EAC15E-245F-4CC5-A8A6-00B76E085E3A}"/>
              </a:ext>
            </a:extLst>
          </p:cNvPr>
          <p:cNvSpPr/>
          <p:nvPr/>
        </p:nvSpPr>
        <p:spPr>
          <a:xfrm>
            <a:off x="4890050" y="3372175"/>
            <a:ext cx="6586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„Staiga prie angelo pasirodė gausi dangaus kareivija, </a:t>
            </a:r>
            <a:r>
              <a:rPr lang="lt-LT" sz="2800" b="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šlovinanti Dievą:</a:t>
            </a:r>
            <a:r>
              <a:rPr lang="lt-LT" sz="2800" b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 „Šlovė Dievui aukštybėse, </a:t>
            </a:r>
          </a:p>
          <a:p>
            <a:pPr algn="ctr"/>
            <a:r>
              <a:rPr lang="lt-LT" sz="2800" b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o žemėje ramybė ir palankumas žmonėms!“ (Lk 2, 13-14)</a:t>
            </a:r>
            <a:endParaRPr lang="lt-LT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0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E2F9C84-DA4A-4B97-8676-74FE3CC8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1913" cy="6387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369AA-5027-4395-8495-F7B11A7B74CB}"/>
              </a:ext>
            </a:extLst>
          </p:cNvPr>
          <p:cNvSpPr txBox="1"/>
          <p:nvPr/>
        </p:nvSpPr>
        <p:spPr>
          <a:xfrm>
            <a:off x="4412975" y="251790"/>
            <a:ext cx="7474226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lt-LT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Jėzus apreiškė žmonėms DIEVO ŠLOVĘ. 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41EAC15E-245F-4CC5-A8A6-00B76E085E3A}"/>
              </a:ext>
            </a:extLst>
          </p:cNvPr>
          <p:cNvSpPr/>
          <p:nvPr/>
        </p:nvSpPr>
        <p:spPr>
          <a:xfrm>
            <a:off x="0" y="5977454"/>
            <a:ext cx="4068421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t-LT" sz="2000" b="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Adobe Song Std L" panose="02020300000000000000" pitchFamily="18" charset="-128"/>
                <a:cs typeface="Arial" panose="020B0604020202020204" pitchFamily="34" charset="0"/>
              </a:rPr>
              <a:t>„Šlovė </a:t>
            </a:r>
            <a:r>
              <a:rPr lang="lt-LT" sz="2000" b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Adobe Song Std L" panose="02020300000000000000" pitchFamily="18" charset="-128"/>
                <a:cs typeface="Arial" panose="020B0604020202020204" pitchFamily="34" charset="0"/>
              </a:rPr>
              <a:t>Dievui aukštybėse, o žemėje ramybė ir palankumas žmonėms!“ </a:t>
            </a:r>
            <a:endParaRPr lang="lt-LT" sz="20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ea typeface="Adobe Song Std L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80B6C166-EAD7-4BE6-B727-F85176BF6634}"/>
              </a:ext>
            </a:extLst>
          </p:cNvPr>
          <p:cNvSpPr/>
          <p:nvPr/>
        </p:nvSpPr>
        <p:spPr>
          <a:xfrm>
            <a:off x="4876800" y="150232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dirty="0">
                <a:solidFill>
                  <a:schemeClr val="bg1"/>
                </a:solidFill>
                <a:latin typeface="Arial" panose="020B0604020202020204" pitchFamily="34" charset="0"/>
              </a:rPr>
              <a:t>„Šiandien Dovydo mieste jums gimė Gelbėtojas. </a:t>
            </a:r>
            <a:r>
              <a:rPr lang="lt-LT" sz="2400" b="0" dirty="0">
                <a:solidFill>
                  <a:srgbClr val="FFFF00"/>
                </a:solidFill>
                <a:latin typeface="Arial" panose="020B0604020202020204" pitchFamily="34" charset="0"/>
              </a:rPr>
              <a:t>Jis yra Viešpats </a:t>
            </a:r>
            <a:r>
              <a:rPr lang="lt-LT" sz="2400" b="0" dirty="0">
                <a:solidFill>
                  <a:schemeClr val="bg1"/>
                </a:solidFill>
                <a:latin typeface="Arial" panose="020B0604020202020204" pitchFamily="34" charset="0"/>
              </a:rPr>
              <a:t>– Kristus.“ (</a:t>
            </a:r>
            <a:r>
              <a:rPr lang="lt-LT" sz="2400" b="0" dirty="0" err="1">
                <a:solidFill>
                  <a:schemeClr val="bg1"/>
                </a:solidFill>
                <a:latin typeface="Arial" panose="020B0604020202020204" pitchFamily="34" charset="0"/>
              </a:rPr>
              <a:t>Lk</a:t>
            </a:r>
            <a:r>
              <a:rPr lang="lt-LT" sz="2400" b="0" dirty="0">
                <a:solidFill>
                  <a:schemeClr val="bg1"/>
                </a:solidFill>
                <a:latin typeface="Arial" panose="020B0604020202020204" pitchFamily="34" charset="0"/>
              </a:rPr>
              <a:t> 2, 11)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17113547-ABB6-4833-9313-A3DAD7A8B5E8}"/>
              </a:ext>
            </a:extLst>
          </p:cNvPr>
          <p:cNvSpPr/>
          <p:nvPr/>
        </p:nvSpPr>
        <p:spPr>
          <a:xfrm>
            <a:off x="4929810" y="5504478"/>
            <a:ext cx="695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„Tas Žodis tapo kūnu ir gyveno tarp mūsų; mes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regėjome Jo šlovę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šlovę Tėvo viengimio, pilno malonės ir tiesos.“ (Jn 1, 14)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880E3D8E-4DC8-4812-B3D4-5B31EC48BAF6}"/>
              </a:ext>
            </a:extLst>
          </p:cNvPr>
          <p:cNvSpPr/>
          <p:nvPr/>
        </p:nvSpPr>
        <p:spPr>
          <a:xfrm>
            <a:off x="4903303" y="2550539"/>
            <a:ext cx="6957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„Ir neginčijamai yra didelė dievotumo paslaptis: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Dievas buvo apreikštas kūne,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išteisintas Dvasioje, matomas angelų, paskelbtas 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pagonims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įtikėtas pasaulyje ir paimtas į šlovę.“ (1 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Tim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3, 16)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AF7D103A-D1F3-491D-8775-A2AFC15CBC37}"/>
              </a:ext>
            </a:extLst>
          </p:cNvPr>
          <p:cNvSpPr/>
          <p:nvPr/>
        </p:nvSpPr>
        <p:spPr>
          <a:xfrm>
            <a:off x="4903307" y="4411823"/>
            <a:ext cx="694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„Jis,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Dievo šlovės spindesys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ir Jo esybės tikslus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atvaizdas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...“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1, 3)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54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E2F9C84-DA4A-4B97-8676-74FE3CC8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905"/>
            <a:ext cx="4161183" cy="5592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369AA-5027-4395-8495-F7B11A7B74CB}"/>
              </a:ext>
            </a:extLst>
          </p:cNvPr>
          <p:cNvSpPr txBox="1"/>
          <p:nvPr/>
        </p:nvSpPr>
        <p:spPr>
          <a:xfrm>
            <a:off x="92765" y="106017"/>
            <a:ext cx="4178323" cy="83099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UŽGIMIMO GLORIJA</a:t>
            </a:r>
          </a:p>
          <a:p>
            <a:pPr algn="ctr"/>
            <a:r>
              <a:rPr lang="lt-LT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Brazdžionis   1942 12 14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921A36E9-0CB6-4D0B-97B1-12FA1737F4BB}"/>
              </a:ext>
            </a:extLst>
          </p:cNvPr>
          <p:cNvSpPr/>
          <p:nvPr/>
        </p:nvSpPr>
        <p:spPr>
          <a:xfrm>
            <a:off x="4890052" y="183954"/>
            <a:ext cx="71429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Naktis. Miegojo Rašto Šventojo žinovai.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Naktis. Miegojo ciesoriaus sargyba ir kariai.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Naktis. Miegojo skausmas žemėje visoj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plačiojoj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slėniuos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kaimenės, ir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kloniuos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vyturiai.</a:t>
            </a:r>
          </a:p>
          <a:p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Tamsoj užmigo kedrai,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tamarisai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Tamsoj pabudo mirštantis žmogus.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tapo Kūnu Žodis Viešpaties </a:t>
            </a:r>
            <a:r>
              <a:rPr lang="lt-LT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didysai</a:t>
            </a:r>
            <a:r>
              <a:rPr lang="lt-L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lt-L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žemėn nužengė dangus.</a:t>
            </a:r>
          </a:p>
          <a:p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kaip griaustinis „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 sugriovė,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Prašvito Viešpaties pirmoji žemės šios diena,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puolė piemens ir karaliai Jam po kojų,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puolė pragaro gelmėn pasaulio dargana.</a:t>
            </a:r>
          </a:p>
          <a:p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...“ pro griausmą balsas tarė,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...“ atsiliepė kalnai,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...“ tvirčiau už akmenį ir varį</a:t>
            </a:r>
            <a:b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Te, žeme, Kristaus vardas švies tau amžinai.</a:t>
            </a:r>
            <a:endParaRPr lang="lt-LT" sz="2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8AD7FDC6-0B75-4A73-A879-1D97B42D6093}"/>
              </a:ext>
            </a:extLst>
          </p:cNvPr>
          <p:cNvSpPr/>
          <p:nvPr/>
        </p:nvSpPr>
        <p:spPr>
          <a:xfrm>
            <a:off x="0" y="6044096"/>
            <a:ext cx="4227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Adobe Song Std L" panose="02020300000000000000" pitchFamily="18" charset="-128"/>
                <a:cs typeface="Arial" panose="020B0604020202020204" pitchFamily="34" charset="0"/>
              </a:rPr>
              <a:t>„Šlovė </a:t>
            </a:r>
            <a:r>
              <a:rPr lang="lt-LT" sz="2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Adobe Song Std L" panose="02020300000000000000" pitchFamily="18" charset="-128"/>
                <a:cs typeface="Arial" panose="020B0604020202020204" pitchFamily="34" charset="0"/>
              </a:rPr>
              <a:t>Dievui aukštybėse, o žemėje ramybė ir palankumas žmonėms!“ </a:t>
            </a:r>
          </a:p>
        </p:txBody>
      </p:sp>
    </p:spTree>
    <p:extLst>
      <p:ext uri="{BB962C8B-B14F-4D97-AF65-F5344CB8AC3E}">
        <p14:creationId xmlns:p14="http://schemas.microsoft.com/office/powerpoint/2010/main" val="25515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E2F9C84-DA4A-4B97-8676-74FE3CC8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28661" cy="6334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369AA-5027-4395-8495-F7B11A7B74CB}"/>
              </a:ext>
            </a:extLst>
          </p:cNvPr>
          <p:cNvSpPr txBox="1"/>
          <p:nvPr/>
        </p:nvSpPr>
        <p:spPr>
          <a:xfrm>
            <a:off x="4267200" y="278294"/>
            <a:ext cx="6289927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lt-LT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Jėzus apreiškė žmonėms</a:t>
            </a:r>
          </a:p>
          <a:p>
            <a:r>
              <a:rPr lang="lt-LT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DIEVO RAMYBĘ. 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736B572A-D49E-43EE-8589-23C087DF6AA9}"/>
              </a:ext>
            </a:extLst>
          </p:cNvPr>
          <p:cNvSpPr/>
          <p:nvPr/>
        </p:nvSpPr>
        <p:spPr>
          <a:xfrm>
            <a:off x="0" y="5915296"/>
            <a:ext cx="408166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lt-LT" sz="2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„Šlovė Dievui aukštybėse, o žemėje </a:t>
            </a:r>
            <a:r>
              <a:rPr lang="lt-LT" sz="200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ramybė</a:t>
            </a:r>
            <a:r>
              <a:rPr lang="lt-LT" sz="2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 ir palankumas žmonėms!“ 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F06BEA48-BD79-4C4C-BFB9-614FB64B72C3}"/>
              </a:ext>
            </a:extLst>
          </p:cNvPr>
          <p:cNvSpPr/>
          <p:nvPr/>
        </p:nvSpPr>
        <p:spPr>
          <a:xfrm>
            <a:off x="4704523" y="5822530"/>
            <a:ext cx="6970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</a:rPr>
              <a:t>„Šiandien Dovydo mieste jums gimė </a:t>
            </a:r>
            <a:r>
              <a:rPr lang="lt-LT" sz="2400" dirty="0">
                <a:solidFill>
                  <a:srgbClr val="FFFF00"/>
                </a:solidFill>
                <a:latin typeface="Arial" panose="020B0604020202020204" pitchFamily="34" charset="0"/>
              </a:rPr>
              <a:t>Gelbėtojas.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</a:rPr>
              <a:t> Jis yra Viešpats – Kristus.“ (</a:t>
            </a:r>
            <a:r>
              <a:rPr lang="lt-LT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Lk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</a:rPr>
              <a:t> 2, 11)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F28F9385-0B68-42E0-BE63-D4FD21B9A200}"/>
              </a:ext>
            </a:extLst>
          </p:cNvPr>
          <p:cNvSpPr/>
          <p:nvPr/>
        </p:nvSpPr>
        <p:spPr>
          <a:xfrm>
            <a:off x="4717774" y="3378152"/>
            <a:ext cx="6983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„Jis buvo sužeistas už mūsų kaltes ir sumuštas už mūsų nuodėmes. </a:t>
            </a:r>
            <a:r>
              <a:rPr lang="lt-LT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Bausmė dėl mūsų ramybės krito ant jo; </a:t>
            </a:r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 žaizdomis esame išgydyti.“ (</a:t>
            </a:r>
            <a:r>
              <a:rPr lang="lt-L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53, 5)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5445BA06-A2E9-4473-81D9-3BEEA918C2D6}"/>
              </a:ext>
            </a:extLst>
          </p:cNvPr>
          <p:cNvSpPr/>
          <p:nvPr/>
        </p:nvSpPr>
        <p:spPr>
          <a:xfrm>
            <a:off x="4717774" y="4775608"/>
            <a:ext cx="6970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„Taigi, išteisinti tikėjimu,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turime ramybę su Dievu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per mūsų Viešpatį Jėzų Kristų.“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5, 1)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F1ED1446-A36A-4B27-81D6-CFBCA9E9BF48}"/>
              </a:ext>
            </a:extLst>
          </p:cNvPr>
          <p:cNvSpPr/>
          <p:nvPr/>
        </p:nvSpPr>
        <p:spPr>
          <a:xfrm>
            <a:off x="4731026" y="1563901"/>
            <a:ext cx="6957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„Kūdikis mums gimė, sūnus mums duotas. Ant jo peties viešpatavimas, jis bus vadinamas Nuostabusis, Patarėjas, Galingasis Dievas, Amžinasis Tėvas,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Ramybės Kunigaikštis.“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9, 6)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1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E2F9C84-DA4A-4B97-8676-74FE3CC8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81670" cy="6387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369AA-5027-4395-8495-F7B11A7B74CB}"/>
              </a:ext>
            </a:extLst>
          </p:cNvPr>
          <p:cNvSpPr txBox="1"/>
          <p:nvPr/>
        </p:nvSpPr>
        <p:spPr>
          <a:xfrm>
            <a:off x="4240696" y="225286"/>
            <a:ext cx="6426183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lt-LT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Jėzus apreiškė žmonėms </a:t>
            </a:r>
          </a:p>
          <a:p>
            <a:r>
              <a:rPr lang="lt-LT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DIEVO MALONĘ. 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6DCC7707-9509-4010-A10F-257AE7EA8E4A}"/>
              </a:ext>
            </a:extLst>
          </p:cNvPr>
          <p:cNvSpPr/>
          <p:nvPr/>
        </p:nvSpPr>
        <p:spPr>
          <a:xfrm>
            <a:off x="0" y="5955053"/>
            <a:ext cx="406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„Šlovė Dievui aukštybėse, o žemėje ramybė ir </a:t>
            </a:r>
            <a:r>
              <a:rPr lang="lt-LT" sz="200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palankumas</a:t>
            </a:r>
            <a:r>
              <a:rPr lang="lt-LT" sz="2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 žmonėms!“ 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D1628B82-98C1-4E74-A29A-322A1946B89E}"/>
              </a:ext>
            </a:extLst>
          </p:cNvPr>
          <p:cNvSpPr/>
          <p:nvPr/>
        </p:nvSpPr>
        <p:spPr>
          <a:xfrm>
            <a:off x="4625009" y="1515575"/>
            <a:ext cx="7288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„Tos valios dėka esame Jėzaus Kristaus kūno auka vieną kartą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pašventinti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visiems laikams.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10,10)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2D2D7C43-4D00-413F-8D63-146C46EF4393}"/>
              </a:ext>
            </a:extLst>
          </p:cNvPr>
          <p:cNvSpPr/>
          <p:nvPr/>
        </p:nvSpPr>
        <p:spPr>
          <a:xfrm>
            <a:off x="4678016" y="2708269"/>
            <a:ext cx="7209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„Geros valios nutarimu Jis iš anksto paskyrė mus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įsūnyti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per Jėzų Kristų.“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1, 5)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B829653B-B33F-48D3-9A46-DEAB110441A0}"/>
              </a:ext>
            </a:extLst>
          </p:cNvPr>
          <p:cNvSpPr/>
          <p:nvPr/>
        </p:nvSpPr>
        <p:spPr>
          <a:xfrm>
            <a:off x="4704522" y="3953973"/>
            <a:ext cx="7182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„Jame ir gavome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palikimą,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iš anksto paskirtą sutvarkymu To, kuris visa veikia pagal savo valios nutarimą.“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1, 11)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AAB45C11-3101-4F44-8480-6AB73254FB3C}"/>
              </a:ext>
            </a:extLst>
          </p:cNvPr>
          <p:cNvSpPr/>
          <p:nvPr/>
        </p:nvSpPr>
        <p:spPr>
          <a:xfrm>
            <a:off x="4691270" y="5477974"/>
            <a:ext cx="715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„Atpildas už nuodėmę – mirtis, o Dievo dovana –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amžinasis gyvenimas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per Jėzų Kristų, mūsų Viešpatį.“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6, 23)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6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E2F9C84-DA4A-4B97-8676-74FE3CC8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2157" cy="6453809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41EAC15E-245F-4CC5-A8A6-00B76E085E3A}"/>
              </a:ext>
            </a:extLst>
          </p:cNvPr>
          <p:cNvSpPr/>
          <p:nvPr/>
        </p:nvSpPr>
        <p:spPr>
          <a:xfrm>
            <a:off x="0" y="5996105"/>
            <a:ext cx="4068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b="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„Šlovė </a:t>
            </a:r>
            <a:r>
              <a:rPr lang="lt-LT" sz="2000" b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Dievui aukštybėse, o žemėje </a:t>
            </a:r>
            <a:r>
              <a:rPr lang="lt-LT" sz="2000" b="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ramybė</a:t>
            </a:r>
            <a:r>
              <a:rPr lang="lt-LT" sz="2000" b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 ir </a:t>
            </a:r>
            <a:r>
              <a:rPr lang="lt-LT" sz="2000" b="0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palankumas</a:t>
            </a:r>
            <a:r>
              <a:rPr lang="lt-LT" sz="2000" b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 žmonėms!“ </a:t>
            </a:r>
            <a:endParaRPr lang="lt-LT" sz="20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cs typeface="Arial" panose="020B0604020202020204" pitchFamily="34" charset="0"/>
            </a:endParaRP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6D3ED6AF-2986-4020-9526-11C03735DEA8}"/>
              </a:ext>
            </a:extLst>
          </p:cNvPr>
          <p:cNvSpPr/>
          <p:nvPr/>
        </p:nvSpPr>
        <p:spPr>
          <a:xfrm>
            <a:off x="4890052" y="561924"/>
            <a:ext cx="6467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„Kai angelai nuo jų pakilo į dangų, piemenys kalbėjosi: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„Eikime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į Betliejų ir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pažiūrėkime,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kas ten įvyko, ką Viešpats mums paskelbė“. Jie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nuskubėjo ir rado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Mariją, Juozapą ir kūdikį, paguldytą ėdžiose.“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15-16) 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6999EA13-AD5D-4138-9F0A-44F6824ECEF5}"/>
              </a:ext>
            </a:extLst>
          </p:cNvPr>
          <p:cNvSpPr/>
          <p:nvPr/>
        </p:nvSpPr>
        <p:spPr>
          <a:xfrm>
            <a:off x="4916556" y="2867297"/>
            <a:ext cx="6520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„Ateikite pas mane visi,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kurie vargstate ir esate prislėgti, ir Aš jus atgaivinsiu.“ (Mt 11, 28)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59B0D8BB-DAB2-4C29-9359-8160B6CE2C05}"/>
              </a:ext>
            </a:extLst>
          </p:cNvPr>
          <p:cNvSpPr/>
          <p:nvPr/>
        </p:nvSpPr>
        <p:spPr>
          <a:xfrm>
            <a:off x="4903303" y="4033489"/>
            <a:ext cx="6533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„Jeigu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lūpomis išpažinsi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Viešpatį Jėzų ir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širdimi tikėsi,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kad Dievas Jį prikėlė iš numirusių, būsi išgelbėtas.“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10, 9)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BCC62F7E-F28E-447F-8392-2387964F14FD}"/>
              </a:ext>
            </a:extLst>
          </p:cNvPr>
          <p:cNvSpPr/>
          <p:nvPr/>
        </p:nvSpPr>
        <p:spPr>
          <a:xfrm>
            <a:off x="4876800" y="5477975"/>
            <a:ext cx="6586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„Kiekvienas, kuris </a:t>
            </a:r>
            <a:r>
              <a:rPr lang="lt-LT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šaukiasi</a:t>
            </a:r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Viešpaties vardo, bus išgelbėtas.“ (</a:t>
            </a:r>
            <a:r>
              <a:rPr lang="lt-L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Rom</a:t>
            </a:r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10, 13)</a:t>
            </a:r>
            <a:endParaRPr lang="lt-L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91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528</Words>
  <Application>Microsoft Office PowerPoint</Application>
  <PresentationFormat>Plačiaekranė</PresentationFormat>
  <Paragraphs>39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Harrington</vt:lpstr>
      <vt:lpstr>Wingdings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2</cp:revision>
  <dcterms:created xsi:type="dcterms:W3CDTF">2018-12-21T14:28:55Z</dcterms:created>
  <dcterms:modified xsi:type="dcterms:W3CDTF">2018-12-22T22:47:34Z</dcterms:modified>
</cp:coreProperties>
</file>